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73" r:id="rId3"/>
    <p:sldId id="374" r:id="rId4"/>
    <p:sldId id="305" r:id="rId5"/>
    <p:sldId id="306" r:id="rId6"/>
    <p:sldId id="317" r:id="rId7"/>
    <p:sldId id="316" r:id="rId8"/>
    <p:sldId id="315" r:id="rId9"/>
    <p:sldId id="318" r:id="rId10"/>
    <p:sldId id="319" r:id="rId11"/>
    <p:sldId id="320" r:id="rId12"/>
    <p:sldId id="321" r:id="rId13"/>
    <p:sldId id="322" r:id="rId14"/>
    <p:sldId id="375" r:id="rId15"/>
    <p:sldId id="323" r:id="rId16"/>
    <p:sldId id="376" r:id="rId17"/>
    <p:sldId id="324" r:id="rId18"/>
    <p:sldId id="325" r:id="rId19"/>
    <p:sldId id="326" r:id="rId20"/>
    <p:sldId id="327" r:id="rId21"/>
    <p:sldId id="307" r:id="rId22"/>
    <p:sldId id="328" r:id="rId23"/>
    <p:sldId id="330" r:id="rId24"/>
    <p:sldId id="372" r:id="rId25"/>
    <p:sldId id="329" r:id="rId26"/>
    <p:sldId id="331" r:id="rId27"/>
    <p:sldId id="377" r:id="rId28"/>
    <p:sldId id="332" r:id="rId29"/>
    <p:sldId id="378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79" r:id="rId4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23/02/20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4988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23/02/20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2151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23/02/20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288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23/02/20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6376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23/02/20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152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23/02/20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8705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23/02/20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2634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23/02/20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8183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23/02/20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8585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23/02/20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200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23/02/20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82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7201-72EC-443A-B321-1C86D9CD17BA}" type="datetimeFigureOut">
              <a:rPr lang="it-IT" smtClean="0"/>
              <a:pPr/>
              <a:t>23/02/20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7764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PROVA%20PARALLELA\1-PROVA%20PARALLELA-2019-20_GRIGLIE%20DI%20VALUTAZIONE%20DIP%20EDUCAZIONI.xlsx!ED.%20MUSICALE%201&#176;!%5b1-PROVA%20PARALLELA-2019-20_GRIGLIE%20DI%20VALUTAZIONE%20DIP%20EDUCAZIONI.xlsx%5dED.%20MUSICALE%201&#176;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PROVA%20PARALLELA\1-PROVA%20PARALLELA-2019-20_GRIGLIE%20DI%20VALUTAZIONE%20DIP%20SCIEN%20TECNOLOGOCO.xlsx!MATEMATICA%201&#176;!%5b1-PROVA%20PARALLELA-2019-20_GRIGLIE%20DI%20VALUTAZIONE%20DIP%20SCIEN%20TECNOLOGOCO.xlsx%5dMATEMATICA%201&#176;%20Grafico%203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PROVA%20PARALLELA\1-PROVA%20PARALLELA-2019-20_GRIGLIE%20DI%20VALUTAZIONE%20DIP%20SCIEN%20TECNOLOGOCO.xlsx!SCIENZE%201&#176;!%5b1-PROVA%20PARALLELA-2019-20_GRIGLIE%20DI%20VALUTAZIONE%20DIP%20SCIEN%20TECNOLOGOCO.xlsx%5dSCIENZE%201&#176;%20Grafico%202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PROVA%20PARALLELA\1-PROVA%20PARALLELA-2019-20_GRIGLIE%20DI%20VALUTAZIONE%20DIP%20SCIEN%20TECNOLOGOCO.xlsx!TECNOLOGIA%201&#176;!%5b1-PROVA%20PARALLELA-2019-20_GRIGLIE%20DI%20VALUTAZIONE%20DIP%20SCIEN%20TECNOLOGOCO.xlsx%5dTECNOLOGIA%201&#176;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PROVA%20PARALLELA\1-PROVA%20PARALLELA-2019-20_GRIGLIE%20VALORI%20MEDI-CLASSI%20PRIME-ANDAMENTO-GENERALE.xlsx!1&#176;%20PARALLE%20CLASSI%201&#176;%20-%20ISTITUTO!%5b1-PROVA%20PARALLELA-2019-20_GRIGLIE%20VALORI%20MEDI-CLASSI%20PRIME-ANDAMENTO-GENERALE.xlsx%5d1&#176;%20PARALLE%20CLASSI%201&#176;%20-%20ISTITUTO%20Grafico%202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PROVA%20PARALLELA\1-PROVA%20PARALLELA-2019-20_GRIGLIE%20VALORI%20MEDI-CLASSI%20SECONDE-ANDAMENTO-GENERALE.xlsx!1&#176;%20PARALLE%20CLASSI%202&#176;%20-%20GENERALE!%5b1-PROVA%20PARALLELA-2019-20_GRIGLIE%20VALORI%20MEDI-CLASSI%20SECONDE-ANDAMENTO-GENERALE.xlsx%5d1&#176;%20PARALLE%20CLASSI%202&#176;%20-%20GENERALE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PROVA%20PARALLELA\1-PROVA%20PARALLELA-2019-20_GRIGLIE%20DI%20VALUTAZIONE%20%20DIP%20LETTERE.xlsx!ITALIANO%202&#176;!%5b1-PROVA%20PARALLELA-2019-20_GRIGLIE%20DI%20VALUTAZIONE%20%20DIP%20LETTERE.xlsx%5dITALIANO%202&#176;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PROVA%20PARALLELA\1-PROVA%20PARALLELA-2019-20_GRIGLIE%20DI%20VALUTAZIONE%20%20DIP%20LETTERE.xlsx!STORIA%202&#176;!%5b1-PROVA%20PARALLELA-2019-20_GRIGLIE%20DI%20VALUTAZIONE%20%20DIP%20LETTERE.xlsx%5dSTORIA%202&#176;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PROVA%20PARALLELA\1-PROVA%20PARALLELA-2019-20_GRIGLIE%20DI%20VALUTAZIONE%20%20DIP%20LETTERE.xlsx!GEOGRAFIA%202&#176;!%5b1-PROVA%20PARALLELA-2019-20_GRIGLIE%20DI%20VALUTAZIONE%20%20DIP%20LETTERE.xlsx%5dGEOGRAFIA%202&#176;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PROVA%20PARALLELA\1-PROVA%20PARALLELA-2019-20_GRIGLIE%20DI%20VALUTAZIONE%20%20DIP%20LINGUE.xlsx!INGLESE%202&#176;!%5b1-PROVA%20PARALLELA-2019-20_GRIGLIE%20DI%20VALUTAZIONE%20%20DIP%20LINGUE.xlsx%5dINGLESE%202&#176;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PROVA%20PARALLELA\1-PROVA%20PARALLELA-2019-20_GRIGLIE%20DI%20VALUTAZIONE%20%20DIP%20LINGUE.xlsx!FRANCESE%202&#176;!%5b1-PROVA%20PARALLELA-2019-20_GRIGLIE%20DI%20VALUTAZIONE%20%20DIP%20LINGUE.xlsx%5dFRANCESE%202&#176;%20Grafico%202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PROVA%20PARALLELA\1-PROVA%20PARALLELA-2019-20_GRIGLIE%20DI%20VALUTAZIONE%20DIP%20EDUCAZIONI.xlsx!ED.%20ARTISTICA%202&#176;!%5b1-PROVA%20PARALLELA-2019-20_GRIGLIE%20DI%20VALUTAZIONE%20DIP%20EDUCAZIONI.xlsx%5dED.%20ARTISTICA%202&#176;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PROVA%20PARALLELA\1-PROVA%20PARALLELA-2019-20_GRIGLIE%20DI%20VALUTAZIONE%20DIP%20EDUCAZIONI.xlsx!ED.%20MUSICALE%202&#176;!%5b1-PROVA%20PARALLELA-2019-20_GRIGLIE%20DI%20VALUTAZIONE%20DIP%20EDUCAZIONI.xlsx%5dED.%20MUSICALE%202&#176;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PROVA%20PARALLELA\1-PROVA%20PARALLELA-2019-20_GRIGLIE%20DI%20VALUTAZIONE%20DIP%20SCIEN%20TECNOLOGOCO.xlsx!MATEMATICA%202&#176;!%5b1-PROVA%20PARALLELA-2019-20_GRIGLIE%20DI%20VALUTAZIONE%20DIP%20SCIEN%20TECNOLOGOCO.xlsx%5dMATEMATICA%202&#176;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PROVA%20PARALLELA\1-PROVA%20PARALLELA-2019-20_GRIGLIE%20DI%20VALUTAZIONE%20DIP%20SCIEN%20TECNOLOGOCO.xlsx!SCIENZE%202&#176;!%5b1-PROVA%20PARALLELA-2019-20_GRIGLIE%20DI%20VALUTAZIONE%20DIP%20SCIEN%20TECNOLOGOCO.xlsx%5dSCIENZE%202&#176;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PROVA%20PARALLELA\1-PROVA%20PARALLELA-2019-20_GRIGLIE%20DI%20VALUTAZIONE%20DIP%20SCIEN%20TECNOLOGOCO.xlsx!TECNOLOGIA%202&#176;!%5b1-PROVA%20PARALLELA-2019-20_GRIGLIE%20DI%20VALUTAZIONE%20DIP%20SCIEN%20TECNOLOGOCO.xlsx%5dTECNOLOGIA%202&#176;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PROVA%20PARALLELA\1-PROVA%20PARALLELA-2019-20_GRIGLIE%20VALORI%20MEDI-CLASSI%20SECONDE-ANDAMENTO-GENERALE.xlsx!1&#176;%20PARALLE%20CLASSI%202&#176;%20-%20ISTITUTO!%5b1-PROVA%20PARALLELA-2019-20_GRIGLIE%20VALORI%20MEDI-CLASSI%20SECONDE-ANDAMENTO-GENERALE.xlsx%5d1&#176;%20PARALLE%20CLASSI%202&#176;%20-%20ISTITUTO%20Grafico%202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PROVA%20PARALLELA\1-PROVA%20PARALLELA-2019-20_GRIGLIE%20VALORI%20MEDI-CLASSI%20TERZE-ANDAMENTO-GENERALE.xlsx!1&#176;%20PARALLE%20CLASSI%203&#176;%20-%20GENERALE!%5b1-PROVA%20PARALLELA-2019-20_GRIGLIE%20VALORI%20MEDI-CLASSI%20TERZE-ANDAMENTO-GENERALE.xlsx%5d1&#176;%20PARALLE%20CLASSI%203&#176;%20-%20GENERALE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PROVA%20PARALLELA\1-PROVA%20PARALLELA-2019-20_GRIGLIE%20VALORI%20MEDI-CLASSI%20PRIME-ANDAMENTO-GENERALE.xlsx!1&#176;%20PARALLE%20CLASSI%201&#176;%20-%20GENERALE!%5b1-PROVA%20PARALLELA-2019-20_GRIGLIE%20VALORI%20MEDI-CLASSI%20PRIME-ANDAMENTO-GENERALE.xlsx%5d1&#176;%20PARALLE%20CLASSI%201&#176;%20-%20GENERALE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PROVA%20PARALLELA\1-PROVA%20PARALLELA-2019-20_GRIGLIE%20DI%20VALUTAZIONE%20%20DIP%20LETTERE.xlsx!ITALIANO%203&#176;!%5b1-PROVA%20PARALLELA-2019-20_GRIGLIE%20DI%20VALUTAZIONE%20%20DIP%20LETTERE.xlsx%5dITALIANO%203&#176;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PROVA%20PARALLELA\1-PROVA%20PARALLELA-2019-20_GRIGLIE%20DI%20VALUTAZIONE%20%20DIP%20LETTERE.xlsx!STORIA%203&#176;!%5b1-PROVA%20PARALLELA-2019-20_GRIGLIE%20DI%20VALUTAZIONE%20%20DIP%20LETTERE.xlsx%5dSTORIA%203&#176;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PROVA%20PARALLELA\1-PROVA%20PARALLELA-2019-20_GRIGLIE%20DI%20VALUTAZIONE%20%20DIP%20LETTERE.xlsx!GEOGRAFIA%203&#176;!%5b1-PROVA%20PARALLELA-2019-20_GRIGLIE%20DI%20VALUTAZIONE%20%20DIP%20LETTERE.xlsx%5dGEOGRAFIA%203&#176;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PROVA%20PARALLELA\1-PROVA%20PARALLELA-2019-20_GRIGLIE%20DI%20VALUTAZIONE%20%20DIP%20LINGUE.xlsx!INGLESE%203&#176;!%5b1-PROVA%20PARALLELA-2019-20_GRIGLIE%20DI%20VALUTAZIONE%20%20DIP%20LINGUE.xlsx%5dINGLESE%203&#176;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PROVA%20PARALLELA\1-PROVA%20PARALLELA-2019-20_GRIGLIE%20DI%20VALUTAZIONE%20%20DIP%20LINGUE.xlsx!FRANCESE%203&#176;!%5b1-PROVA%20PARALLELA-2019-20_GRIGLIE%20DI%20VALUTAZIONE%20%20DIP%20LINGUE.xlsx%5dFRANCESE%203&#176;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PROVA%20PARALLELA\1-PROVA%20PARALLELA-2019-20_GRIGLIE%20DI%20VALUTAZIONE%20DIP%20EDUCAZIONI.xlsx!ED.%20ARTISTICA%203&#176;!%5b1-PROVA%20PARALLELA-2019-20_GRIGLIE%20DI%20VALUTAZIONE%20DIP%20EDUCAZIONI.xlsx%5dED.%20ARTISTICA%203&#176;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PROVA%20PARALLELA\1-PROVA%20PARALLELA-2019-20_GRIGLIE%20DI%20VALUTAZIONE%20DIP%20EDUCAZIONI.xlsx!ED.%20MUSICALE%203&#176;!%5b1-PROVA%20PARALLELA-2019-20_GRIGLIE%20DI%20VALUTAZIONE%20DIP%20EDUCAZIONI.xlsx%5dED.%20MUSICALE%203&#176;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PROVA%20PARALLELA\1-PROVA%20PARALLELA-2019-20_GRIGLIE%20DI%20VALUTAZIONE%20DIP%20SCIEN%20TECNOLOGOCO.xlsx!MATEMATICA%203&#176;!%5b1-PROVA%20PARALLELA-2019-20_GRIGLIE%20DI%20VALUTAZIONE%20DIP%20SCIEN%20TECNOLOGOCO.xlsx%5dMATEMATICA%203&#176;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PROVA%20PARALLELA\1-PROVA%20PARALLELA-2019-20_GRIGLIE%20DI%20VALUTAZIONE%20DIP%20SCIEN%20TECNOLOGOCO.xlsx!SCIENZE%203&#176;!%5b1-PROVA%20PARALLELA-2019-20_GRIGLIE%20DI%20VALUTAZIONE%20DIP%20SCIEN%20TECNOLOGOCO.xlsx%5dSCIENZE%203&#176;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PROVA%20PARALLELA\1-PROVA%20PARALLELA-2019-20_GRIGLIE%20DI%20VALUTAZIONE%20DIP%20SCIEN%20TECNOLOGOCO.xlsx!TECNOLOGIA%203&#176;!%5b1-PROVA%20PARALLELA-2019-20_GRIGLIE%20DI%20VALUTAZIONE%20DIP%20SCIEN%20TECNOLOGOCO.xlsx%5dTECNOLOGIA%203&#176;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PROVA%20PARALLELA\1-PROVA%20PARALLELA-2019-20_GRIGLIE%20DI%20VALUTAZIONE%20%20DIP%20LETTERE.xlsx!ITALIANO%201&#176;!%5b1-PROVA%20PARALLELA-2019-20_GRIGLIE%20DI%20VALUTAZIONE%20%20DIP%20LETTERE.xlsx%5dITALIANO%201&#176;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PROVA%20PARALLELA\1-PROVA%20PARALLELA-2019-20_GRIGLIE%20VALORI%20MEDI-CLASSI%20TERZE-ANDAMENTO-GENERALE.xlsx!1&#176;%20PARALLE%20CLASSI%203&#176;%20-%20ISTITUTO!%5b1-PROVA%20PARALLELA-2019-20_GRIGLIE%20VALORI%20MEDI-CLASSI%20TERZE-ANDAMENTO-GENERALE.xlsx%5d1&#176;%20PARALLE%20CLASSI%203&#176;%20-%20ISTITUTO%20Grafico%202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PROVA%20PARALLELA\1-PROVA%20PARALLELA-2019-20_GRIGLIE%20DI%20VALUTAZIONE%20%20DIP%20LETTERE.xlsx!STORIA%201&#176;!%5b1-PROVA%20PARALLELA-2019-20_GRIGLIE%20DI%20VALUTAZIONE%20%20DIP%20LETTERE.xlsx%5dSTORIA%201&#176;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PROVA%20PARALLELA\1-PROVA%20PARALLELA-2019-20_GRIGLIE%20DI%20VALUTAZIONE%20%20DIP%20LETTERE.xlsx!GEOGRAFIA%201&#176;!%5b1-PROVA%20PARALLELA-2019-20_GRIGLIE%20DI%20VALUTAZIONE%20%20DIP%20LETTERE.xlsx%5dGEOGRAFIA%201&#176;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PROVA%20PARALLELA\1-PROVA%20PARALLELA-2019-20_GRIGLIE%20DI%20VALUTAZIONE%20%20DIP%20LINGUE.xlsx!INGLESE%201&#176;!%5b1-PROVA%20PARALLELA-2019-20_GRIGLIE%20DI%20VALUTAZIONE%20%20DIP%20LINGUE.xlsx%5dINGLESE%201&#176;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PROVA%20PARALLELA\1-PROVA%20PARALLELA-2019-20_GRIGLIE%20DI%20VALUTAZIONE%20%20DIP%20LINGUE.xlsx!FRANCESE%201&#176;!%5b1-PROVA%20PARALLELA-2019-20_GRIGLIE%20DI%20VALUTAZIONE%20%20DIP%20LINGUE.xlsx%5dFRANCESE%201&#176;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PROVA%20PARALLELA\1-PROVA%20PARALLELA-2019-20_GRIGLIE%20DI%20VALUTAZIONE%20DIP%20EDUCAZIONI.xlsx!ED.%20ARTISTICA%201&#176;!%5b1-PROVA%20PARALLELA-2019-20_GRIGLIE%20DI%20VALUTAZIONE%20DIP%20EDUCAZIONI.xlsx%5dED.%20ARTISTICA%201&#176;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24363" y="3169598"/>
            <a:ext cx="7740073" cy="148303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 PROVE PARALLELE  A.S. 2019/2020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Scuola Secondaria 1° Grado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26" y="288463"/>
            <a:ext cx="10434617" cy="188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1072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822450" y="1096963"/>
          <a:ext cx="8547100" cy="4660900"/>
        </p:xfrm>
        <a:graphic>
          <a:graphicData uri="http://schemas.openxmlformats.org/presentationml/2006/ole">
            <p:oleObj spid="_x0000_s7170" name="Worksheet" r:id="rId3" imgW="8547026" imgH="4661062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825625" y="1105910"/>
          <a:ext cx="8540750" cy="4679950"/>
        </p:xfrm>
        <a:graphic>
          <a:graphicData uri="http://schemas.openxmlformats.org/presentationml/2006/ole">
            <p:oleObj spid="_x0000_s8195" name="Worksheet" r:id="rId3" imgW="8540713" imgH="4680089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822450" y="1084263"/>
          <a:ext cx="8547100" cy="4686300"/>
        </p:xfrm>
        <a:graphic>
          <a:graphicData uri="http://schemas.openxmlformats.org/presentationml/2006/ole">
            <p:oleObj spid="_x0000_s9218" name="Worksheet" r:id="rId3" imgW="8547026" imgH="4686432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822450" y="1087438"/>
          <a:ext cx="8547100" cy="4679950"/>
        </p:xfrm>
        <a:graphic>
          <a:graphicData uri="http://schemas.openxmlformats.org/presentationml/2006/ole">
            <p:oleObj spid="_x0000_s10242" name="Worksheet" r:id="rId3" imgW="8547026" imgH="4680089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647825" y="941388"/>
          <a:ext cx="8896350" cy="4972050"/>
        </p:xfrm>
        <a:graphic>
          <a:graphicData uri="http://schemas.openxmlformats.org/presentationml/2006/ole">
            <p:oleObj spid="_x0000_s45058" name="Worksheet" r:id="rId3" imgW="8896214" imgH="4971852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 PROVE PARALLELE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2°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222375" y="785813"/>
          <a:ext cx="9747250" cy="5283200"/>
        </p:xfrm>
        <a:graphic>
          <a:graphicData uri="http://schemas.openxmlformats.org/presentationml/2006/ole">
            <p:oleObj spid="_x0000_s46082" name="Worksheet" r:id="rId3" imgW="9747287" imgH="5283038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835150" y="1109663"/>
          <a:ext cx="8521700" cy="4635500"/>
        </p:xfrm>
        <a:graphic>
          <a:graphicData uri="http://schemas.openxmlformats.org/presentationml/2006/ole">
            <p:oleObj spid="_x0000_s11266" name="Worksheet" r:id="rId3" imgW="8521774" imgH="4635691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831975" y="1106488"/>
          <a:ext cx="8528050" cy="4641850"/>
        </p:xfrm>
        <a:graphic>
          <a:graphicData uri="http://schemas.openxmlformats.org/presentationml/2006/ole">
            <p:oleObj spid="_x0000_s12290" name="Worksheet" r:id="rId3" imgW="8528087" imgH="4642034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838325" y="1087438"/>
          <a:ext cx="8515350" cy="4679950"/>
        </p:xfrm>
        <a:graphic>
          <a:graphicData uri="http://schemas.openxmlformats.org/presentationml/2006/ole">
            <p:oleObj spid="_x0000_s13314" name="Worksheet" r:id="rId3" imgW="8515461" imgH="4680089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 PROVE PARALLELE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1°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803400" y="1087438"/>
          <a:ext cx="8585200" cy="4679950"/>
        </p:xfrm>
        <a:graphic>
          <a:graphicData uri="http://schemas.openxmlformats.org/presentationml/2006/ole">
            <p:oleObj spid="_x0000_s14338" name="Worksheet" r:id="rId3" imgW="8585299" imgH="4680089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793875" y="1100138"/>
          <a:ext cx="8604250" cy="4654550"/>
        </p:xfrm>
        <a:graphic>
          <a:graphicData uri="http://schemas.openxmlformats.org/presentationml/2006/ole">
            <p:oleObj spid="_x0000_s15362" name="Worksheet" r:id="rId3" imgW="8604238" imgH="4654719" progId="Excel.Sheet.8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527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844675" y="1096963"/>
          <a:ext cx="8502650" cy="4660900"/>
        </p:xfrm>
        <a:graphic>
          <a:graphicData uri="http://schemas.openxmlformats.org/presentationml/2006/ole">
            <p:oleObj spid="_x0000_s16386" name="Worksheet" r:id="rId3" imgW="8502835" imgH="4661062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838325" y="1093788"/>
          <a:ext cx="8515350" cy="4667250"/>
        </p:xfrm>
        <a:graphic>
          <a:graphicData uri="http://schemas.openxmlformats.org/presentationml/2006/ole">
            <p:oleObj spid="_x0000_s17410" name="Worksheet" r:id="rId3" imgW="8515461" imgH="4667404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831975" y="1096963"/>
          <a:ext cx="8528050" cy="4660900"/>
        </p:xfrm>
        <a:graphic>
          <a:graphicData uri="http://schemas.openxmlformats.org/presentationml/2006/ole">
            <p:oleObj spid="_x0000_s18434" name="Worksheet" r:id="rId3" imgW="8528087" imgH="4661062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841500" y="1087438"/>
          <a:ext cx="8509000" cy="4679950"/>
        </p:xfrm>
        <a:graphic>
          <a:graphicData uri="http://schemas.openxmlformats.org/presentationml/2006/ole">
            <p:oleObj spid="_x0000_s19458" name="Worksheet" r:id="rId3" imgW="8509148" imgH="4680089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835150" y="1100138"/>
          <a:ext cx="8521700" cy="4654550"/>
        </p:xfrm>
        <a:graphic>
          <a:graphicData uri="http://schemas.openxmlformats.org/presentationml/2006/ole">
            <p:oleObj spid="_x0000_s20482" name="Worksheet" r:id="rId3" imgW="8521774" imgH="4654719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1647825" y="941388"/>
          <a:ext cx="8896350" cy="4972050"/>
        </p:xfrm>
        <a:graphic>
          <a:graphicData uri="http://schemas.openxmlformats.org/presentationml/2006/ole">
            <p:oleObj spid="_x0000_s47106" name="Worksheet" r:id="rId3" imgW="8896214" imgH="4971852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 PROVE PARALLELE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3°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1222375" y="785813"/>
          <a:ext cx="9747250" cy="5283200"/>
        </p:xfrm>
        <a:graphic>
          <a:graphicData uri="http://schemas.openxmlformats.org/presentationml/2006/ole">
            <p:oleObj spid="_x0000_s48130" name="Worksheet" r:id="rId3" imgW="9747287" imgH="5283038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222375" y="785813"/>
          <a:ext cx="9747250" cy="5283200"/>
        </p:xfrm>
        <a:graphic>
          <a:graphicData uri="http://schemas.openxmlformats.org/presentationml/2006/ole">
            <p:oleObj spid="_x0000_s44034" name="Worksheet" r:id="rId3" imgW="9747287" imgH="5283038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803400" y="1081088"/>
          <a:ext cx="8585200" cy="4692650"/>
        </p:xfrm>
        <a:graphic>
          <a:graphicData uri="http://schemas.openxmlformats.org/presentationml/2006/ole">
            <p:oleObj spid="_x0000_s21506" name="Worksheet" r:id="rId3" imgW="8585299" imgH="4692775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831975" y="1081088"/>
          <a:ext cx="8528050" cy="4692650"/>
        </p:xfrm>
        <a:graphic>
          <a:graphicData uri="http://schemas.openxmlformats.org/presentationml/2006/ole">
            <p:oleObj spid="_x0000_s22530" name="Worksheet" r:id="rId3" imgW="8528087" imgH="4692775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835150" y="1081088"/>
          <a:ext cx="8521700" cy="4692650"/>
        </p:xfrm>
        <a:graphic>
          <a:graphicData uri="http://schemas.openxmlformats.org/presentationml/2006/ole">
            <p:oleObj spid="_x0000_s23554" name="Worksheet" r:id="rId3" imgW="8521774" imgH="4692775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844675" y="1093788"/>
          <a:ext cx="8502650" cy="4667250"/>
        </p:xfrm>
        <a:graphic>
          <a:graphicData uri="http://schemas.openxmlformats.org/presentationml/2006/ole">
            <p:oleObj spid="_x0000_s24578" name="Worksheet" r:id="rId3" imgW="8502835" imgH="4667404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819275" y="1071563"/>
          <a:ext cx="8553450" cy="4711700"/>
        </p:xfrm>
        <a:graphic>
          <a:graphicData uri="http://schemas.openxmlformats.org/presentationml/2006/ole">
            <p:oleObj spid="_x0000_s25602" name="Worksheet" r:id="rId3" imgW="8553339" imgH="4711803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819275" y="1087438"/>
          <a:ext cx="8553450" cy="4679950"/>
        </p:xfrm>
        <a:graphic>
          <a:graphicData uri="http://schemas.openxmlformats.org/presentationml/2006/ole">
            <p:oleObj spid="_x0000_s26626" name="Worksheet" r:id="rId3" imgW="8553339" imgH="4680089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838325" y="1084263"/>
          <a:ext cx="8515350" cy="4686300"/>
        </p:xfrm>
        <a:graphic>
          <a:graphicData uri="http://schemas.openxmlformats.org/presentationml/2006/ole">
            <p:oleObj spid="_x0000_s27650" name="Worksheet" r:id="rId3" imgW="8515461" imgH="4686432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822450" y="1087438"/>
          <a:ext cx="8547100" cy="4679950"/>
        </p:xfrm>
        <a:graphic>
          <a:graphicData uri="http://schemas.openxmlformats.org/presentationml/2006/ole">
            <p:oleObj spid="_x0000_s28674" name="Worksheet" r:id="rId3" imgW="8547026" imgH="4680089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816100" y="1074738"/>
          <a:ext cx="8559800" cy="4705350"/>
        </p:xfrm>
        <a:graphic>
          <a:graphicData uri="http://schemas.openxmlformats.org/presentationml/2006/ole">
            <p:oleObj spid="_x0000_s29698" name="Worksheet" r:id="rId3" imgW="8559652" imgH="4705460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825625" y="1065213"/>
          <a:ext cx="8540750" cy="4724400"/>
        </p:xfrm>
        <a:graphic>
          <a:graphicData uri="http://schemas.openxmlformats.org/presentationml/2006/ole">
            <p:oleObj spid="_x0000_s30722" name="Worksheet" r:id="rId3" imgW="8540713" imgH="4724488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835150" y="1087438"/>
          <a:ext cx="8521700" cy="4679950"/>
        </p:xfrm>
        <a:graphic>
          <a:graphicData uri="http://schemas.openxmlformats.org/presentationml/2006/ole">
            <p:oleObj spid="_x0000_s1028" name="Worksheet" r:id="rId3" imgW="8521774" imgH="4680089" progId="Excel.Sheet.8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9294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1647825" y="941388"/>
          <a:ext cx="8896350" cy="4972050"/>
        </p:xfrm>
        <a:graphic>
          <a:graphicData uri="http://schemas.openxmlformats.org/presentationml/2006/ole">
            <p:oleObj spid="_x0000_s49154" name="Worksheet" r:id="rId3" imgW="8896214" imgH="4971852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819275" y="1093788"/>
          <a:ext cx="8553450" cy="4667250"/>
        </p:xfrm>
        <a:graphic>
          <a:graphicData uri="http://schemas.openxmlformats.org/presentationml/2006/ole">
            <p:oleObj spid="_x0000_s2050" name="Worksheet" r:id="rId3" imgW="8553339" imgH="4667404" progId="Excel.Sheet.8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826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812925" y="1068388"/>
          <a:ext cx="8566150" cy="4718050"/>
        </p:xfrm>
        <a:graphic>
          <a:graphicData uri="http://schemas.openxmlformats.org/presentationml/2006/ole">
            <p:oleObj spid="_x0000_s3074" name="Worksheet" r:id="rId3" imgW="8565965" imgH="4718145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835150" y="1090613"/>
          <a:ext cx="8521700" cy="4673600"/>
        </p:xfrm>
        <a:graphic>
          <a:graphicData uri="http://schemas.openxmlformats.org/presentationml/2006/ole">
            <p:oleObj spid="_x0000_s4099" name="Worksheet" r:id="rId3" imgW="8521774" imgH="4673747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854200" y="1087438"/>
          <a:ext cx="8483600" cy="4679950"/>
        </p:xfrm>
        <a:graphic>
          <a:graphicData uri="http://schemas.openxmlformats.org/presentationml/2006/ole">
            <p:oleObj spid="_x0000_s5123" name="Worksheet" r:id="rId3" imgW="8483501" imgH="4680089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831975" y="1093788"/>
          <a:ext cx="8528050" cy="4667250"/>
        </p:xfrm>
        <a:graphic>
          <a:graphicData uri="http://schemas.openxmlformats.org/presentationml/2006/ole">
            <p:oleObj spid="_x0000_s6146" name="Worksheet" r:id="rId3" imgW="8528087" imgH="4667404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38</Words>
  <Application>Microsoft Office PowerPoint</Application>
  <PresentationFormat>Personalizzato</PresentationFormat>
  <Paragraphs>12</Paragraphs>
  <Slides>40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Collegamenti</vt:lpstr>
      </vt:variant>
      <vt:variant>
        <vt:i4>36</vt:i4>
      </vt:variant>
      <vt:variant>
        <vt:lpstr>Titoli diapositive</vt:lpstr>
      </vt:variant>
      <vt:variant>
        <vt:i4>40</vt:i4>
      </vt:variant>
    </vt:vector>
  </HeadingPairs>
  <TitlesOfParts>
    <vt:vector size="77" baseType="lpstr">
      <vt:lpstr>Tema di Office</vt:lpstr>
      <vt:lpstr>C:\Users\maryc\Desktop\REFERENTE VALUTAZIONE\ANNO SCOLASTICO 2019-20\1 PROVA PARALLELA\1-PROVA PARALLELA-2019-20_GRIGLIE VALORI MEDI-CLASSI PRIME-ANDAMENTO-GENERALE.xlsx!1° PARALLE CLASSI 1° - GENERALE![1-PROVA PARALLELA-2019-20_GRIGLIE VALORI MEDI-CLASSI PRIME-ANDAMENTO-GENERALE.xlsx]1° PARALLE CLASSI 1° - GENERALE Grafico 1</vt:lpstr>
      <vt:lpstr>C:\Users\maryc\Desktop\REFERENTE VALUTAZIONE\ANNO SCOLASTICO 2019-20\1 PROVA PARALLELA\1-PROVA PARALLELA-2019-20_GRIGLIE DI VALUTAZIONE  DIP LETTERE.xlsx!ITALIANO 1°![1-PROVA PARALLELA-2019-20_GRIGLIE DI VALUTAZIONE  DIP LETTERE.xlsx]ITALIANO 1° Grafico 1</vt:lpstr>
      <vt:lpstr>C:\Users\maryc\Desktop\REFERENTE VALUTAZIONE\ANNO SCOLASTICO 2019-20\1 PROVA PARALLELA\1-PROVA PARALLELA-2019-20_GRIGLIE DI VALUTAZIONE  DIP LETTERE.xlsx!STORIA 1°![1-PROVA PARALLELA-2019-20_GRIGLIE DI VALUTAZIONE  DIP LETTERE.xlsx]STORIA 1° Grafico 1</vt:lpstr>
      <vt:lpstr>C:\Users\maryc\Desktop\REFERENTE VALUTAZIONE\ANNO SCOLASTICO 2019-20\1 PROVA PARALLELA\1-PROVA PARALLELA-2019-20_GRIGLIE DI VALUTAZIONE  DIP LETTERE.xlsx!GEOGRAFIA 1°![1-PROVA PARALLELA-2019-20_GRIGLIE DI VALUTAZIONE  DIP LETTERE.xlsx]GEOGRAFIA 1° Grafico 1</vt:lpstr>
      <vt:lpstr>C:\Users\maryc\Desktop\REFERENTE VALUTAZIONE\ANNO SCOLASTICO 2019-20\1 PROVA PARALLELA\1-PROVA PARALLELA-2019-20_GRIGLIE DI VALUTAZIONE  DIP LINGUE.xlsx!INGLESE 1°![1-PROVA PARALLELA-2019-20_GRIGLIE DI VALUTAZIONE  DIP LINGUE.xlsx]INGLESE 1° Grafico 1</vt:lpstr>
      <vt:lpstr>C:\Users\maryc\Desktop\REFERENTE VALUTAZIONE\ANNO SCOLASTICO 2019-20\1 PROVA PARALLELA\1-PROVA PARALLELA-2019-20_GRIGLIE DI VALUTAZIONE  DIP LINGUE.xlsx!FRANCESE 1°![1-PROVA PARALLELA-2019-20_GRIGLIE DI VALUTAZIONE  DIP LINGUE.xlsx]FRANCESE 1° Grafico 1</vt:lpstr>
      <vt:lpstr>C:\Users\maryc\Desktop\REFERENTE VALUTAZIONE\ANNO SCOLASTICO 2019-20\1 PROVA PARALLELA\1-PROVA PARALLELA-2019-20_GRIGLIE DI VALUTAZIONE DIP EDUCAZIONI.xlsx!ED. ARTISTICA 1°![1-PROVA PARALLELA-2019-20_GRIGLIE DI VALUTAZIONE DIP EDUCAZIONI.xlsx]ED. ARTISTICA 1° Grafico 1</vt:lpstr>
      <vt:lpstr>C:\Users\maryc\Desktop\REFERENTE VALUTAZIONE\ANNO SCOLASTICO 2019-20\1 PROVA PARALLELA\1-PROVA PARALLELA-2019-20_GRIGLIE DI VALUTAZIONE DIP EDUCAZIONI.xlsx!ED. MUSICALE 1°![1-PROVA PARALLELA-2019-20_GRIGLIE DI VALUTAZIONE DIP EDUCAZIONI.xlsx]ED. MUSICALE 1° Grafico 1</vt:lpstr>
      <vt:lpstr>C:\Users\maryc\Desktop\REFERENTE VALUTAZIONE\ANNO SCOLASTICO 2019-20\1 PROVA PARALLELA\1-PROVA PARALLELA-2019-20_GRIGLIE DI VALUTAZIONE DIP SCIEN TECNOLOGOCO.xlsx!MATEMATICA 1°![1-PROVA PARALLELA-2019-20_GRIGLIE DI VALUTAZIONE DIP SCIEN TECNOLOGOCO.xlsx]MATEMATICA 1° Grafico 3</vt:lpstr>
      <vt:lpstr>C:\Users\maryc\Desktop\REFERENTE VALUTAZIONE\ANNO SCOLASTICO 2019-20\1 PROVA PARALLELA\1-PROVA PARALLELA-2019-20_GRIGLIE DI VALUTAZIONE DIP SCIEN TECNOLOGOCO.xlsx!SCIENZE 1°![1-PROVA PARALLELA-2019-20_GRIGLIE DI VALUTAZIONE DIP SCIEN TECNOLOGOCO.xlsx]SCIENZE 1° Grafico 2</vt:lpstr>
      <vt:lpstr>C:\Users\maryc\Desktop\REFERENTE VALUTAZIONE\ANNO SCOLASTICO 2019-20\1 PROVA PARALLELA\1-PROVA PARALLELA-2019-20_GRIGLIE DI VALUTAZIONE DIP SCIEN TECNOLOGOCO.xlsx!TECNOLOGIA 1°![1-PROVA PARALLELA-2019-20_GRIGLIE DI VALUTAZIONE DIP SCIEN TECNOLOGOCO.xlsx]TECNOLOGIA 1° Grafico 1</vt:lpstr>
      <vt:lpstr>C:\Users\maryc\Desktop\REFERENTE VALUTAZIONE\ANNO SCOLASTICO 2019-20\1 PROVA PARALLELA\1-PROVA PARALLELA-2019-20_GRIGLIE VALORI MEDI-CLASSI PRIME-ANDAMENTO-GENERALE.xlsx!1° PARALLE CLASSI 1° - ISTITUTO![1-PROVA PARALLELA-2019-20_GRIGLIE VALORI MEDI-CLASSI PRIME-ANDAMENTO-GENERALE.xlsx]1° PARALLE CLASSI 1° - ISTITUTO Grafico 2</vt:lpstr>
      <vt:lpstr>C:\Users\maryc\Desktop\REFERENTE VALUTAZIONE\ANNO SCOLASTICO 2019-20\1 PROVA PARALLELA\1-PROVA PARALLELA-2019-20_GRIGLIE VALORI MEDI-CLASSI SECONDE-ANDAMENTO-GENERALE.xlsx!1° PARALLE CLASSI 2° - GENERALE![1-PROVA PARALLELA-2019-20_GRIGLIE VALORI MEDI-CLASSI SECONDE-ANDAMENTO-GENERALE.xlsx]1° PARALLE CLASSI 2° - GENERALE Grafico 1</vt:lpstr>
      <vt:lpstr>C:\Users\maryc\Desktop\REFERENTE VALUTAZIONE\ANNO SCOLASTICO 2019-20\1 PROVA PARALLELA\1-PROVA PARALLELA-2019-20_GRIGLIE DI VALUTAZIONE  DIP LETTERE.xlsx!ITALIANO 2°![1-PROVA PARALLELA-2019-20_GRIGLIE DI VALUTAZIONE  DIP LETTERE.xlsx]ITALIANO 2° Grafico 1</vt:lpstr>
      <vt:lpstr>C:\Users\maryc\Desktop\REFERENTE VALUTAZIONE\ANNO SCOLASTICO 2019-20\1 PROVA PARALLELA\1-PROVA PARALLELA-2019-20_GRIGLIE DI VALUTAZIONE  DIP LETTERE.xlsx!STORIA 2°![1-PROVA PARALLELA-2019-20_GRIGLIE DI VALUTAZIONE  DIP LETTERE.xlsx]STORIA 2° Grafico 1</vt:lpstr>
      <vt:lpstr>C:\Users\maryc\Desktop\REFERENTE VALUTAZIONE\ANNO SCOLASTICO 2019-20\1 PROVA PARALLELA\1-PROVA PARALLELA-2019-20_GRIGLIE DI VALUTAZIONE  DIP LETTERE.xlsx!GEOGRAFIA 2°![1-PROVA PARALLELA-2019-20_GRIGLIE DI VALUTAZIONE  DIP LETTERE.xlsx]GEOGRAFIA 2° Grafico 1</vt:lpstr>
      <vt:lpstr>C:\Users\maryc\Desktop\REFERENTE VALUTAZIONE\ANNO SCOLASTICO 2019-20\1 PROVA PARALLELA\1-PROVA PARALLELA-2019-20_GRIGLIE DI VALUTAZIONE  DIP LINGUE.xlsx!INGLESE 2°![1-PROVA PARALLELA-2019-20_GRIGLIE DI VALUTAZIONE  DIP LINGUE.xlsx]INGLESE 2° Grafico 1</vt:lpstr>
      <vt:lpstr>C:\Users\maryc\Desktop\REFERENTE VALUTAZIONE\ANNO SCOLASTICO 2019-20\1 PROVA PARALLELA\1-PROVA PARALLELA-2019-20_GRIGLIE DI VALUTAZIONE  DIP LINGUE.xlsx!FRANCESE 2°![1-PROVA PARALLELA-2019-20_GRIGLIE DI VALUTAZIONE  DIP LINGUE.xlsx]FRANCESE 2° Grafico 2</vt:lpstr>
      <vt:lpstr>C:\Users\maryc\Desktop\REFERENTE VALUTAZIONE\ANNO SCOLASTICO 2019-20\1 PROVA PARALLELA\1-PROVA PARALLELA-2019-20_GRIGLIE DI VALUTAZIONE DIP EDUCAZIONI.xlsx!ED. ARTISTICA 2°![1-PROVA PARALLELA-2019-20_GRIGLIE DI VALUTAZIONE DIP EDUCAZIONI.xlsx]ED. ARTISTICA 2° Grafico 1</vt:lpstr>
      <vt:lpstr>C:\Users\maryc\Desktop\REFERENTE VALUTAZIONE\ANNO SCOLASTICO 2019-20\1 PROVA PARALLELA\1-PROVA PARALLELA-2019-20_GRIGLIE DI VALUTAZIONE DIP EDUCAZIONI.xlsx!ED. MUSICALE 2°![1-PROVA PARALLELA-2019-20_GRIGLIE DI VALUTAZIONE DIP EDUCAZIONI.xlsx]ED. MUSICALE 2° Grafico 1</vt:lpstr>
      <vt:lpstr>C:\Users\maryc\Desktop\REFERENTE VALUTAZIONE\ANNO SCOLASTICO 2019-20\1 PROVA PARALLELA\1-PROVA PARALLELA-2019-20_GRIGLIE DI VALUTAZIONE DIP SCIEN TECNOLOGOCO.xlsx!MATEMATICA 2°![1-PROVA PARALLELA-2019-20_GRIGLIE DI VALUTAZIONE DIP SCIEN TECNOLOGOCO.xlsx]MATEMATICA 2° Grafico 1</vt:lpstr>
      <vt:lpstr>C:\Users\maryc\Desktop\REFERENTE VALUTAZIONE\ANNO SCOLASTICO 2019-20\1 PROVA PARALLELA\1-PROVA PARALLELA-2019-20_GRIGLIE DI VALUTAZIONE DIP SCIEN TECNOLOGOCO.xlsx!SCIENZE 2°![1-PROVA PARALLELA-2019-20_GRIGLIE DI VALUTAZIONE DIP SCIEN TECNOLOGOCO.xlsx]SCIENZE 2° Grafico 1</vt:lpstr>
      <vt:lpstr>C:\Users\maryc\Desktop\REFERENTE VALUTAZIONE\ANNO SCOLASTICO 2019-20\1 PROVA PARALLELA\1-PROVA PARALLELA-2019-20_GRIGLIE DI VALUTAZIONE DIP SCIEN TECNOLOGOCO.xlsx!TECNOLOGIA 2°![1-PROVA PARALLELA-2019-20_GRIGLIE DI VALUTAZIONE DIP SCIEN TECNOLOGOCO.xlsx]TECNOLOGIA 2° Grafico 1</vt:lpstr>
      <vt:lpstr>C:\Users\maryc\Desktop\REFERENTE VALUTAZIONE\ANNO SCOLASTICO 2019-20\1 PROVA PARALLELA\1-PROVA PARALLELA-2019-20_GRIGLIE VALORI MEDI-CLASSI SECONDE-ANDAMENTO-GENERALE.xlsx!1° PARALLE CLASSI 2° - ISTITUTO![1-PROVA PARALLELA-2019-20_GRIGLIE VALORI MEDI-CLASSI SECONDE-ANDAMENTO-GENERALE.xlsx]1° PARALLE CLASSI 2° - ISTITUTO Grafico 2</vt:lpstr>
      <vt:lpstr>C:\Users\maryc\Desktop\REFERENTE VALUTAZIONE\ANNO SCOLASTICO 2019-20\1 PROVA PARALLELA\1-PROVA PARALLELA-2019-20_GRIGLIE VALORI MEDI-CLASSI TERZE-ANDAMENTO-GENERALE.xlsx!1° PARALLE CLASSI 3° - GENERALE![1-PROVA PARALLELA-2019-20_GRIGLIE VALORI MEDI-CLASSI TERZE-ANDAMENTO-GENERALE.xlsx]1° PARALLE CLASSI 3° - GENERALE Grafico 1</vt:lpstr>
      <vt:lpstr>C:\Users\maryc\Desktop\REFERENTE VALUTAZIONE\ANNO SCOLASTICO 2019-20\1 PROVA PARALLELA\1-PROVA PARALLELA-2019-20_GRIGLIE DI VALUTAZIONE  DIP LETTERE.xlsx!ITALIANO 3°![1-PROVA PARALLELA-2019-20_GRIGLIE DI VALUTAZIONE  DIP LETTERE.xlsx]ITALIANO 3° Grafico 1</vt:lpstr>
      <vt:lpstr>C:\Users\maryc\Desktop\REFERENTE VALUTAZIONE\ANNO SCOLASTICO 2019-20\1 PROVA PARALLELA\1-PROVA PARALLELA-2019-20_GRIGLIE DI VALUTAZIONE  DIP LETTERE.xlsx!STORIA 3°![1-PROVA PARALLELA-2019-20_GRIGLIE DI VALUTAZIONE  DIP LETTERE.xlsx]STORIA 3° Grafico 1</vt:lpstr>
      <vt:lpstr>C:\Users\maryc\Desktop\REFERENTE VALUTAZIONE\ANNO SCOLASTICO 2019-20\1 PROVA PARALLELA\1-PROVA PARALLELA-2019-20_GRIGLIE DI VALUTAZIONE  DIP LETTERE.xlsx!GEOGRAFIA 3°![1-PROVA PARALLELA-2019-20_GRIGLIE DI VALUTAZIONE  DIP LETTERE.xlsx]GEOGRAFIA 3° Grafico 1</vt:lpstr>
      <vt:lpstr>C:\Users\maryc\Desktop\REFERENTE VALUTAZIONE\ANNO SCOLASTICO 2019-20\1 PROVA PARALLELA\1-PROVA PARALLELA-2019-20_GRIGLIE DI VALUTAZIONE  DIP LINGUE.xlsx!INGLESE 3°![1-PROVA PARALLELA-2019-20_GRIGLIE DI VALUTAZIONE  DIP LINGUE.xlsx]INGLESE 3° Grafico 1</vt:lpstr>
      <vt:lpstr>C:\Users\maryc\Desktop\REFERENTE VALUTAZIONE\ANNO SCOLASTICO 2019-20\1 PROVA PARALLELA\1-PROVA PARALLELA-2019-20_GRIGLIE DI VALUTAZIONE  DIP LINGUE.xlsx!FRANCESE 3°![1-PROVA PARALLELA-2019-20_GRIGLIE DI VALUTAZIONE  DIP LINGUE.xlsx]FRANCESE 3° Grafico 1</vt:lpstr>
      <vt:lpstr>C:\Users\maryc\Desktop\REFERENTE VALUTAZIONE\ANNO SCOLASTICO 2019-20\1 PROVA PARALLELA\1-PROVA PARALLELA-2019-20_GRIGLIE DI VALUTAZIONE DIP EDUCAZIONI.xlsx!ED. ARTISTICA 3°![1-PROVA PARALLELA-2019-20_GRIGLIE DI VALUTAZIONE DIP EDUCAZIONI.xlsx]ED. ARTISTICA 3° Grafico 1</vt:lpstr>
      <vt:lpstr>C:\Users\maryc\Desktop\REFERENTE VALUTAZIONE\ANNO SCOLASTICO 2019-20\1 PROVA PARALLELA\1-PROVA PARALLELA-2019-20_GRIGLIE DI VALUTAZIONE DIP EDUCAZIONI.xlsx!ED. MUSICALE 3°![1-PROVA PARALLELA-2019-20_GRIGLIE DI VALUTAZIONE DIP EDUCAZIONI.xlsx]ED. MUSICALE 3° Grafico 1</vt:lpstr>
      <vt:lpstr>C:\Users\maryc\Desktop\REFERENTE VALUTAZIONE\ANNO SCOLASTICO 2019-20\1 PROVA PARALLELA\1-PROVA PARALLELA-2019-20_GRIGLIE DI VALUTAZIONE DIP SCIEN TECNOLOGOCO.xlsx!MATEMATICA 3°![1-PROVA PARALLELA-2019-20_GRIGLIE DI VALUTAZIONE DIP SCIEN TECNOLOGOCO.xlsx]MATEMATICA 3° Grafico 1</vt:lpstr>
      <vt:lpstr>C:\Users\maryc\Desktop\REFERENTE VALUTAZIONE\ANNO SCOLASTICO 2019-20\1 PROVA PARALLELA\1-PROVA PARALLELA-2019-20_GRIGLIE DI VALUTAZIONE DIP SCIEN TECNOLOGOCO.xlsx!SCIENZE 3°![1-PROVA PARALLELA-2019-20_GRIGLIE DI VALUTAZIONE DIP SCIEN TECNOLOGOCO.xlsx]SCIENZE 3° Grafico 1</vt:lpstr>
      <vt:lpstr>C:\Users\maryc\Desktop\REFERENTE VALUTAZIONE\ANNO SCOLASTICO 2019-20\1 PROVA PARALLELA\1-PROVA PARALLELA-2019-20_GRIGLIE DI VALUTAZIONE DIP SCIEN TECNOLOGOCO.xlsx!TECNOLOGIA 3°![1-PROVA PARALLELA-2019-20_GRIGLIE DI VALUTAZIONE DIP SCIEN TECNOLOGOCO.xlsx]TECNOLOGIA 3° Grafico 1</vt:lpstr>
      <vt:lpstr>C:\Users\maryc\Desktop\REFERENTE VALUTAZIONE\ANNO SCOLASTICO 2019-20\1 PROVA PARALLELA\1-PROVA PARALLELA-2019-20_GRIGLIE VALORI MEDI-CLASSI TERZE-ANDAMENTO-GENERALE.xlsx!1° PARALLE CLASSI 3° - ISTITUTO![1-PROVA PARALLELA-2019-20_GRIGLIE VALORI MEDI-CLASSI TERZE-ANDAMENTO-GENERALE.xlsx]1° PARALLE CLASSI 3° - ISTITUTO Grafico 2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PC-AcerV5</dc:creator>
  <cp:lastModifiedBy>Maria Caruso</cp:lastModifiedBy>
  <cp:revision>93</cp:revision>
  <dcterms:created xsi:type="dcterms:W3CDTF">2018-12-06T20:43:28Z</dcterms:created>
  <dcterms:modified xsi:type="dcterms:W3CDTF">2020-02-23T18:12:24Z</dcterms:modified>
</cp:coreProperties>
</file>